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Somente Cristo é Salvador, </a:t>
            </a:r>
          </a:p>
          <a:p>
            <a:r>
              <a:rPr lang="pt-BR"/>
              <a:t>Nenhum </a:t>
            </a:r>
            <a:r>
              <a:rPr lang="pt-BR" dirty="0"/>
              <a:t>outro conhecemos; </a:t>
            </a:r>
          </a:p>
          <a:p>
            <a:r>
              <a:rPr lang="pt-BR" dirty="0"/>
              <a:t>Morreu por nós em santo amor,</a:t>
            </a:r>
          </a:p>
          <a:p>
            <a:r>
              <a:rPr lang="pt-BR" dirty="0"/>
              <a:t>E vida </a:t>
            </a:r>
            <a:r>
              <a:rPr lang="pt-BR" dirty="0" err="1"/>
              <a:t>nEle</a:t>
            </a:r>
            <a:r>
              <a:rPr lang="pt-BR" dirty="0"/>
              <a:t> temos.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299AF3-A70E-49AD-8BB0-293DD47D70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Jesus é o Salvador, </a:t>
            </a:r>
          </a:p>
          <a:p>
            <a:r>
              <a:rPr lang="pt-BR" dirty="0"/>
              <a:t>E não há outro Mediador; </a:t>
            </a:r>
          </a:p>
          <a:p>
            <a:r>
              <a:rPr lang="pt-BR" dirty="0"/>
              <a:t>Foi Ele que por nós morreu, </a:t>
            </a:r>
          </a:p>
          <a:p>
            <a:r>
              <a:rPr lang="pt-BR" dirty="0"/>
              <a:t>E vivo está por nós no Céu.</a:t>
            </a:r>
          </a:p>
        </p:txBody>
      </p:sp>
    </p:spTree>
    <p:extLst>
      <p:ext uri="{BB962C8B-B14F-4D97-AF65-F5344CB8AC3E}">
        <p14:creationId xmlns:p14="http://schemas.microsoft.com/office/powerpoint/2010/main" val="2743446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homens santos e fiéis,</a:t>
            </a:r>
          </a:p>
          <a:p>
            <a:r>
              <a:rPr lang="pt-BR" dirty="0"/>
              <a:t>Nós sempre respeitamos; </a:t>
            </a:r>
          </a:p>
          <a:p>
            <a:r>
              <a:rPr lang="pt-BR" dirty="0"/>
              <a:t>Mas a Jesus, o Rei dos reis, </a:t>
            </a:r>
          </a:p>
          <a:p>
            <a:r>
              <a:rPr lang="pt-BR" dirty="0"/>
              <a:t>Humildes, adoramos. </a:t>
            </a:r>
          </a:p>
        </p:txBody>
      </p:sp>
    </p:spTree>
    <p:extLst>
      <p:ext uri="{BB962C8B-B14F-4D97-AF65-F5344CB8AC3E}">
        <p14:creationId xmlns:p14="http://schemas.microsoft.com/office/powerpoint/2010/main" val="2890256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299AF3-A70E-49AD-8BB0-293DD47D70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Jesus é o Salvador, </a:t>
            </a:r>
          </a:p>
          <a:p>
            <a:r>
              <a:rPr lang="pt-BR" dirty="0"/>
              <a:t>E não há outro Mediador; </a:t>
            </a:r>
          </a:p>
          <a:p>
            <a:r>
              <a:rPr lang="pt-BR" dirty="0"/>
              <a:t>Foi Ele que por nós morreu, </a:t>
            </a:r>
          </a:p>
          <a:p>
            <a:r>
              <a:rPr lang="pt-BR" dirty="0"/>
              <a:t>E vivo está por nós no Céu.</a:t>
            </a:r>
          </a:p>
        </p:txBody>
      </p:sp>
    </p:spTree>
    <p:extLst>
      <p:ext uri="{BB962C8B-B14F-4D97-AF65-F5344CB8AC3E}">
        <p14:creationId xmlns:p14="http://schemas.microsoft.com/office/powerpoint/2010/main" val="5616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fazemos oração, </a:t>
            </a:r>
          </a:p>
          <a:p>
            <a:r>
              <a:rPr lang="pt-BR" dirty="0"/>
              <a:t>Só Ele quer e pode </a:t>
            </a:r>
          </a:p>
          <a:p>
            <a:r>
              <a:rPr lang="pt-BR" dirty="0"/>
              <a:t>Valer-nos na tribulação; </a:t>
            </a:r>
          </a:p>
          <a:p>
            <a:r>
              <a:rPr lang="pt-BR" dirty="0"/>
              <a:t>Aos Seus, Deus sempre acode.</a:t>
            </a:r>
          </a:p>
        </p:txBody>
      </p:sp>
    </p:spTree>
    <p:extLst>
      <p:ext uri="{BB962C8B-B14F-4D97-AF65-F5344CB8AC3E}">
        <p14:creationId xmlns:p14="http://schemas.microsoft.com/office/powerpoint/2010/main" val="17671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299AF3-A70E-49AD-8BB0-293DD47D70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Jesus é o Salvador, </a:t>
            </a:r>
          </a:p>
          <a:p>
            <a:r>
              <a:rPr lang="pt-BR" dirty="0"/>
              <a:t>E não há outro Mediador; </a:t>
            </a:r>
          </a:p>
          <a:p>
            <a:r>
              <a:rPr lang="pt-BR" dirty="0"/>
              <a:t>Foi Ele que por nós morreu, </a:t>
            </a:r>
          </a:p>
          <a:p>
            <a:r>
              <a:rPr lang="pt-BR" dirty="0"/>
              <a:t>E vivo está por nós no Céu.</a:t>
            </a:r>
          </a:p>
        </p:txBody>
      </p:sp>
    </p:spTree>
    <p:extLst>
      <p:ext uri="{BB962C8B-B14F-4D97-AF65-F5344CB8AC3E}">
        <p14:creationId xmlns:p14="http://schemas.microsoft.com/office/powerpoint/2010/main" val="164081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184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É O SALVADOR</vt:lpstr>
      <vt:lpstr>JESUS É O SALVADOR</vt:lpstr>
      <vt:lpstr>JESUS É O SALVADOR</vt:lpstr>
      <vt:lpstr>JESUS É O SALVADOR</vt:lpstr>
      <vt:lpstr>JESUS É O SALVADOR</vt:lpstr>
      <vt:lpstr>JESUS É O SALVADOR</vt:lpstr>
      <vt:lpstr>JESUS É O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2019-06-12T22:01:52Z</dcterms:modified>
</cp:coreProperties>
</file>

<file path=docProps/thumbnail.jpeg>
</file>